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XNV7wTEkIceGVc7TYdahggP6g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314101" y="2351493"/>
            <a:ext cx="35910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Focused</a:t>
            </a:r>
            <a:r>
              <a:rPr b="1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Study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5072322" y="4764047"/>
            <a:ext cx="20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Presentation by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4943280" y="1816128"/>
            <a:ext cx="23054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CS673 – Software Engineering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477881" y="3333551"/>
            <a:ext cx="12362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(Iteration 0)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371281" y="5071824"/>
            <a:ext cx="1449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Ramya Devineni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472271" y="1636406"/>
            <a:ext cx="1247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 Project for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/>
        </p:nvSpPr>
        <p:spPr>
          <a:xfrm>
            <a:off x="460690" y="328068"/>
            <a:ext cx="9653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/>
          </a:p>
        </p:txBody>
      </p: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31" y="2084933"/>
            <a:ext cx="690646" cy="69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1426019" y="2252359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plan to use JIRA for planning sprints and distributing tasks among team members and tracking issues/bugs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1426019" y="1981005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JIRA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31" y="3763002"/>
            <a:ext cx="739800" cy="7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26019" y="4034356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plan to use Figma as our primary tool to design wireframes and mockups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1426019" y="3763002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Figma</a:t>
            </a:r>
            <a:endParaRPr/>
          </a:p>
        </p:txBody>
      </p:sp>
      <p:pic>
        <p:nvPicPr>
          <p:cNvPr descr="Visual Studio Code - Wikiversity" id="195" name="Google Shape;1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419" y="2084933"/>
            <a:ext cx="780700" cy="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7197442" y="2252359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plan to use VSCode as the IDE for development since it provides extensions and plugins for both Python and React frameworks.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7197442" y="1981005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VSCode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7197442" y="3973339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plan to containerize our application using docker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7197442" y="3701985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4420" y="3701985"/>
            <a:ext cx="856697" cy="85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/>
        </p:nvSpPr>
        <p:spPr>
          <a:xfrm>
            <a:off x="460690" y="328068"/>
            <a:ext cx="9653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/>
          </a:p>
        </p:txBody>
      </p:sp>
      <p:sp>
        <p:nvSpPr>
          <p:cNvPr id="206" name="Google Shape;206;p11"/>
          <p:cNvSpPr txBox="1"/>
          <p:nvPr/>
        </p:nvSpPr>
        <p:spPr>
          <a:xfrm>
            <a:off x="4656379" y="1449428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 would be our version control tool for maintaining the project.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4656379" y="1178074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1050" y="1103591"/>
            <a:ext cx="869057" cy="86905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460690" y="2483924"/>
            <a:ext cx="28130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GitHub Actions</a:t>
            </a:r>
            <a:endParaRPr sz="1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penShift - Wikipedia" id="210" name="Google Shape;2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427" y="3026562"/>
            <a:ext cx="671640" cy="7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546413" y="3422424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Would be used for deployment</a:t>
            </a:r>
            <a:endParaRPr/>
          </a:p>
        </p:txBody>
      </p:sp>
      <p:sp>
        <p:nvSpPr>
          <p:cNvPr id="212" name="Google Shape;212;p11"/>
          <p:cNvSpPr txBox="1"/>
          <p:nvPr/>
        </p:nvSpPr>
        <p:spPr>
          <a:xfrm>
            <a:off x="1546413" y="3151070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RedHat’s OpenShift Tool</a:t>
            </a:r>
            <a:endParaRPr/>
          </a:p>
        </p:txBody>
      </p:sp>
      <p:pic>
        <p:nvPicPr>
          <p:cNvPr descr="CodeQL - Visual Studio Marketplace" id="213" name="Google Shape;2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427" y="4246361"/>
            <a:ext cx="671640" cy="67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/>
        </p:nvSpPr>
        <p:spPr>
          <a:xfrm>
            <a:off x="1546413" y="4394781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SAST tool to help discover vulnerabilities across codebase</a:t>
            </a:r>
            <a:endParaRPr/>
          </a:p>
        </p:txBody>
      </p:sp>
      <p:sp>
        <p:nvSpPr>
          <p:cNvPr id="215" name="Google Shape;215;p11"/>
          <p:cNvSpPr txBox="1"/>
          <p:nvPr/>
        </p:nvSpPr>
        <p:spPr>
          <a:xfrm>
            <a:off x="1546413" y="4123427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CodeQL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ysa Action · Actions · GitHub Marketplace · GitHub" id="216" name="Google Shape;216;p11"/>
          <p:cNvPicPr preferRelativeResize="0"/>
          <p:nvPr/>
        </p:nvPicPr>
        <p:blipFill rotWithShape="1">
          <a:blip r:embed="rId6">
            <a:alphaModFix/>
          </a:blip>
          <a:srcRect b="3262" l="0" r="68859" t="5087"/>
          <a:stretch/>
        </p:blipFill>
        <p:spPr>
          <a:xfrm>
            <a:off x="842662" y="5299170"/>
            <a:ext cx="624405" cy="8693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 txBox="1"/>
          <p:nvPr/>
        </p:nvSpPr>
        <p:spPr>
          <a:xfrm>
            <a:off x="1546413" y="5641058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Static analysis tool for Python code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546413" y="5369704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Pysa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pisec inc. · GitHub" id="219" name="Google Shape;21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8973" y="2978881"/>
            <a:ext cx="811637" cy="8116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6640610" y="3297916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Would be used to allow continuous testing of API Security</a:t>
            </a:r>
            <a:endParaRPr/>
          </a:p>
        </p:txBody>
      </p:sp>
      <p:sp>
        <p:nvSpPr>
          <p:cNvPr id="221" name="Google Shape;221;p11"/>
          <p:cNvSpPr txBox="1"/>
          <p:nvPr/>
        </p:nvSpPr>
        <p:spPr>
          <a:xfrm>
            <a:off x="6640610" y="3026562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APISec Tool</a:t>
            </a:r>
            <a:endParaRPr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2588" y="4269978"/>
            <a:ext cx="624405" cy="6244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6630689" y="4577704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DAST tool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6630689" y="4306350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SonarQube</a:t>
            </a:r>
            <a:endParaRPr/>
          </a:p>
        </p:txBody>
      </p:sp>
      <p:pic>
        <p:nvPicPr>
          <p:cNvPr descr="Getting Started with GitHub Actions in Visual Studio - Visual Studio Blog" id="225" name="Google Shape;225;p11"/>
          <p:cNvPicPr preferRelativeResize="0"/>
          <p:nvPr/>
        </p:nvPicPr>
        <p:blipFill rotWithShape="1">
          <a:blip r:embed="rId9">
            <a:alphaModFix/>
          </a:blip>
          <a:srcRect b="36182" l="36862" r="41952" t="23951"/>
          <a:stretch/>
        </p:blipFill>
        <p:spPr>
          <a:xfrm>
            <a:off x="5834711" y="5401314"/>
            <a:ext cx="712282" cy="7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"/>
          <p:cNvSpPr txBox="1"/>
          <p:nvPr/>
        </p:nvSpPr>
        <p:spPr>
          <a:xfrm>
            <a:off x="6630689" y="5758523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Would be used for automating the testing process</a:t>
            </a: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6630689" y="5487169"/>
            <a:ext cx="4203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GitHub Action Tester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/>
        </p:nvSpPr>
        <p:spPr>
          <a:xfrm>
            <a:off x="460690" y="328068"/>
            <a:ext cx="25410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 Plan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450" y="671070"/>
            <a:ext cx="4558565" cy="606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/>
        </p:nvSpPr>
        <p:spPr>
          <a:xfrm>
            <a:off x="460690" y="328068"/>
            <a:ext cx="33169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Branching Strategy</a:t>
            </a:r>
            <a:endParaRPr/>
          </a:p>
        </p:txBody>
      </p:sp>
      <p:sp>
        <p:nvSpPr>
          <p:cNvPr id="239" name="Google Shape;239;p12"/>
          <p:cNvSpPr txBox="1"/>
          <p:nvPr/>
        </p:nvSpPr>
        <p:spPr>
          <a:xfrm>
            <a:off x="2715280" y="2257566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For every piece of code that we commit, we will prefix the commit message with a JIRA Ticket ID</a:t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872519" y="1235140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Every feature/JIRA ticket will have a separate branch.</a:t>
            </a:r>
            <a:endParaRPr/>
          </a:p>
        </p:txBody>
      </p:sp>
      <p:sp>
        <p:nvSpPr>
          <p:cNvPr id="241" name="Google Shape;241;p12"/>
          <p:cNvSpPr txBox="1"/>
          <p:nvPr/>
        </p:nvSpPr>
        <p:spPr>
          <a:xfrm>
            <a:off x="5020476" y="3279992"/>
            <a:ext cx="42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Once all the changes for a particular branch are complete, we will create a pull request from that branch to </a:t>
            </a: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the main 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/>
          </a:p>
        </p:txBody>
      </p:sp>
      <p:sp>
        <p:nvSpPr>
          <p:cNvPr id="242" name="Google Shape;242;p12"/>
          <p:cNvSpPr txBox="1"/>
          <p:nvPr/>
        </p:nvSpPr>
        <p:spPr>
          <a:xfrm>
            <a:off x="6918494" y="4517861"/>
            <a:ext cx="451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From the main branch, we use tags to maintain our releases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/>
        </p:nvSpPr>
        <p:spPr>
          <a:xfrm>
            <a:off x="460690" y="328068"/>
            <a:ext cx="1236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742819" y="1765631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Unit Tests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Each member is responsible for adding unit tests for the features.</a:t>
            </a:r>
            <a:endParaRPr/>
          </a:p>
        </p:txBody>
      </p:sp>
      <p:sp>
        <p:nvSpPr>
          <p:cNvPr id="249" name="Google Shape;249;p14"/>
          <p:cNvSpPr txBox="1"/>
          <p:nvPr/>
        </p:nvSpPr>
        <p:spPr>
          <a:xfrm>
            <a:off x="742819" y="1206403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</a:t>
            </a:r>
            <a:endParaRPr/>
          </a:p>
        </p:txBody>
      </p:sp>
      <p:sp>
        <p:nvSpPr>
          <p:cNvPr id="250" name="Google Shape;250;p14"/>
          <p:cNvSpPr txBox="1"/>
          <p:nvPr/>
        </p:nvSpPr>
        <p:spPr>
          <a:xfrm>
            <a:off x="742819" y="2690336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UI Tests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would use Cypress for testing applications user interface.</a:t>
            </a:r>
            <a:endParaRPr/>
          </a:p>
        </p:txBody>
      </p:sp>
      <p:sp>
        <p:nvSpPr>
          <p:cNvPr id="251" name="Google Shape;251;p14"/>
          <p:cNvSpPr txBox="1"/>
          <p:nvPr/>
        </p:nvSpPr>
        <p:spPr>
          <a:xfrm>
            <a:off x="742819" y="3680354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Integration Tests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QA Leader would be responsible for adding integration tests.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5509100" y="1765631"/>
            <a:ext cx="420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GitHub Action Tester</a:t>
            </a:r>
            <a:b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We’ll be using this tool for automatically running the test cases for each new pull request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5509100" y="1206403"/>
            <a:ext cx="1335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/>
        </p:nvSpPr>
        <p:spPr>
          <a:xfrm>
            <a:off x="4771759" y="2721114"/>
            <a:ext cx="26484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7D5FFF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b="1"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4914426" y="837619"/>
            <a:ext cx="2363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3474900" y="1554250"/>
            <a:ext cx="524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Siddhesh Dighe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Team Leader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Paridhi Talwar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Requirement Leader 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Deepali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Chawla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Configuration Leader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Pushkar Gharat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Design Implementation Leader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Ramya Devineni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QA Leader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Supriya -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Backup QA Leader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Ayush Bhaliya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Security Leader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460690" y="328068"/>
            <a:ext cx="16690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60690" y="1109845"/>
            <a:ext cx="34724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Apps are designed with the </a:t>
            </a:r>
            <a:b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goal of keeping us hooked to our phones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0690" y="2014732"/>
            <a:ext cx="29867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keep us hooked by </a:t>
            </a:r>
            <a:b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providing quick, flashy content</a:t>
            </a:r>
            <a:br>
              <a:rPr b="1"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doesn’t require a lot of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focus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460690" y="3134772"/>
            <a:ext cx="22140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Making us addicted to </a:t>
            </a:r>
            <a:b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Passive / Doom Scrolling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530" y="1573055"/>
            <a:ext cx="1036940" cy="103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369" y="2609995"/>
            <a:ext cx="726905" cy="72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3862" y="1493170"/>
            <a:ext cx="650705" cy="65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4510" y="3844322"/>
            <a:ext cx="869804" cy="8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5894" y="2014732"/>
            <a:ext cx="869804" cy="8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4353" y="3134772"/>
            <a:ext cx="728827" cy="72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65749" y="3241808"/>
            <a:ext cx="728827" cy="72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/>
        </p:nvSpPr>
        <p:spPr>
          <a:xfrm>
            <a:off x="460690" y="328068"/>
            <a:ext cx="16690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460690" y="1143480"/>
            <a:ext cx="50815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platforms like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YouTube provides a lot of educational content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free but it also has many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distractions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can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divert your focus from learning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460689" y="3291226"/>
            <a:ext cx="50815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also introduced Shorts which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enables Passive / Doom Scrolling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60690" y="2325075"/>
            <a:ext cx="50815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has a recommendations section which at times can be very distracting with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clickbait videos</a:t>
            </a: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625" y="311772"/>
            <a:ext cx="5081551" cy="297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8625" y="3291226"/>
            <a:ext cx="5300847" cy="289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460690" y="328068"/>
            <a:ext cx="16690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460690" y="1253408"/>
            <a:ext cx="35894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Consequences of Passive Scrolling?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460690" y="1973301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Makes it difficult to concentrate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on one thing that takes more than a few minutes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460690" y="2877860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Slowly degrades your attention span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making it shorter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460690" y="3782419"/>
            <a:ext cx="4203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Hampers your ability of deep thinking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to solve complex problems</a:t>
            </a:r>
            <a:endParaRPr/>
          </a:p>
        </p:txBody>
      </p:sp>
      <p:pic>
        <p:nvPicPr>
          <p:cNvPr descr="Doom scrolling. : r/funny"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1828" y="881040"/>
            <a:ext cx="5040079" cy="504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460690" y="328068"/>
            <a:ext cx="34852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Focused Study?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460690" y="1121721"/>
            <a:ext cx="51862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It’s a web app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that aims to solve the issue of distractions and declining attention spans when it comes to learning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635194" y="235385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Distraction-Free Learning</a:t>
            </a:r>
            <a:endParaRPr sz="1600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635194" y="2762789"/>
            <a:ext cx="31410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User’s can search for educational videos using a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single search bar on Home page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635194" y="3805928"/>
            <a:ext cx="31410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video is selected based on multiple factors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like best comments, likes-dislike ratio, views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4293202" y="2353857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Gamification</a:t>
            </a:r>
            <a:endParaRPr sz="1600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4293202" y="2762789"/>
            <a:ext cx="23418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Rewarding users points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for staying focused on learning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293201" y="3805928"/>
            <a:ext cx="348658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These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points can be used to watch more entertainment-focused videos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aligned to users hobbies &amp; interests.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8296727" y="2355403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Analytics Dashboard</a:t>
            </a:r>
            <a:endParaRPr sz="1600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296727" y="2764335"/>
            <a:ext cx="261057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Providing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insights on users attention span and learning habits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/>
        </p:nvSpPr>
        <p:spPr>
          <a:xfrm>
            <a:off x="460690" y="328068"/>
            <a:ext cx="20377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Related Work</a:t>
            </a:r>
            <a:endParaRPr/>
          </a:p>
        </p:txBody>
      </p:sp>
      <p:sp>
        <p:nvSpPr>
          <p:cNvPr id="154" name="Google Shape;154;p7"/>
          <p:cNvSpPr txBox="1"/>
          <p:nvPr/>
        </p:nvSpPr>
        <p:spPr>
          <a:xfrm>
            <a:off x="460690" y="1090449"/>
            <a:ext cx="2813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Forrest App</a:t>
            </a:r>
            <a:endParaRPr sz="1600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460690" y="1520322"/>
            <a:ext cx="32736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Timer app that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helps you stay focused on the task at hand</a:t>
            </a: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using pomodoro technique.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7636288" y="1490473"/>
            <a:ext cx="32736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Limitations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36288" y="1874107"/>
            <a:ext cx="22964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Only available on iOS</a:t>
            </a:r>
            <a:endParaRPr b="1" sz="14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636288" y="2272045"/>
            <a:ext cx="28758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Only focused on tracking and analytics – doesn’t provide learning content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7636288" y="3465429"/>
            <a:ext cx="29316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b="1" lang="en-US" sz="16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Focused Study different from Forrest app?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7636288" y="4162503"/>
            <a:ext cx="28758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Provides content required to learn new things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7636288" y="4828799"/>
            <a:ext cx="28758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Accessible from any device with a web browser</a:t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8" y="4162503"/>
            <a:ext cx="4865166" cy="20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05" y="2888215"/>
            <a:ext cx="3953043" cy="115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/>
        </p:nvSpPr>
        <p:spPr>
          <a:xfrm>
            <a:off x="460690" y="328068"/>
            <a:ext cx="20377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Related Work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460689" y="1090449"/>
            <a:ext cx="52420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158E2"/>
                </a:solidFill>
                <a:latin typeface="Roboto"/>
                <a:ea typeface="Roboto"/>
                <a:cs typeface="Roboto"/>
                <a:sym typeface="Roboto"/>
              </a:rPr>
              <a:t>Educational Video Platforms (Udemy, Udacity, etc)</a:t>
            </a:r>
            <a:endParaRPr sz="1600">
              <a:solidFill>
                <a:srgbClr val="715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460690" y="1520322"/>
            <a:ext cx="32736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Distraction-free video platforms focused only on 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learning content through courses</a:t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7454804" y="1934734"/>
            <a:ext cx="22964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Courses are paid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7454804" y="2332672"/>
            <a:ext cx="38949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They lack in providing analytics and tracking to help user visualize their attention span and learning habits</a:t>
            </a:r>
            <a:endParaRPr/>
          </a:p>
        </p:txBody>
      </p:sp>
      <p:sp>
        <p:nvSpPr>
          <p:cNvPr id="173" name="Google Shape;173;p8"/>
          <p:cNvSpPr txBox="1"/>
          <p:nvPr/>
        </p:nvSpPr>
        <p:spPr>
          <a:xfrm>
            <a:off x="7454804" y="4223130"/>
            <a:ext cx="28758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Free educational videos from YouTube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7454804" y="4889426"/>
            <a:ext cx="28758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Provides analytics and tracking tools to visualize users attention span and learning habits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7454804" y="1551100"/>
            <a:ext cx="32736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Limitations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7454804" y="3526056"/>
            <a:ext cx="313408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b="1" lang="en-US" sz="16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b="1" lang="en-US" sz="14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Focused Study different from Educational video platforms?</a:t>
            </a:r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213" y="2533795"/>
            <a:ext cx="6051459" cy="367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/>
        </p:nvSpPr>
        <p:spPr>
          <a:xfrm>
            <a:off x="460690" y="328068"/>
            <a:ext cx="1734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 Stack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214" y="789733"/>
            <a:ext cx="9265571" cy="559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2023-09-28T04:00:58Z</dcterms:created>
  <dc:creator>Microsoft Office User</dc:creator>
</cp:coreProperties>
</file>